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3" Type="http://schemas.openxmlformats.org/officeDocument/2006/relationships/slide" Target="slides/slide2.xml" /><Relationship Id="rId21" Type="http://schemas.openxmlformats.org/officeDocument/2006/relationships/presProps" Target="presProps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tableStyles" Target="tableStyles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theme" Target="theme/theme1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4/6/2020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4/6/2020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4/6/2020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18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slideLayout" Target="../slideLayouts/slideLayout17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19" Type="http://schemas.openxmlformats.org/officeDocument/2006/relationships/image" Target="../media/image1.png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4/6/2020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7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 /><Relationship Id="rId1" Type="http://schemas.openxmlformats.org/officeDocument/2006/relationships/slideLayout" Target="../slideLayouts/slideLayout7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 /><Relationship Id="rId1" Type="http://schemas.openxmlformats.org/officeDocument/2006/relationships/slideLayout" Target="../slideLayouts/slideLayout7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 /><Relationship Id="rId1" Type="http://schemas.openxmlformats.org/officeDocument/2006/relationships/slideLayout" Target="../slideLayouts/slideLayout7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 /><Relationship Id="rId1" Type="http://schemas.openxmlformats.org/officeDocument/2006/relationships/slideLayout" Target="../slideLayouts/slideLayout7.xml" 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 /><Relationship Id="rId1" Type="http://schemas.openxmlformats.org/officeDocument/2006/relationships/slideLayout" Target="../slideLayouts/slideLayout7.xml" 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 /><Relationship Id="rId1" Type="http://schemas.openxmlformats.org/officeDocument/2006/relationships/slideLayout" Target="../slideLayouts/slideLayout7.xml" 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 /><Relationship Id="rId1" Type="http://schemas.openxmlformats.org/officeDocument/2006/relationships/slideLayout" Target="../slideLayouts/slideLayout7.xml" 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 /><Relationship Id="rId1" Type="http://schemas.openxmlformats.org/officeDocument/2006/relationships/slideLayout" Target="../slideLayouts/slideLayout7.xml" 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 /><Relationship Id="rId1" Type="http://schemas.openxmlformats.org/officeDocument/2006/relationships/slideLayout" Target="../slideLayouts/slideLayout7.xml" 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 /><Relationship Id="rId1" Type="http://schemas.openxmlformats.org/officeDocument/2006/relationships/slideLayout" Target="../slideLayouts/slideLayout7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7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7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7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7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7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7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 /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06E035DB-A5E2-B446-8DA0-1DD3BA0BC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1708B44-7124-F04F-AF46-6BD8DCA5380D}"/>
              </a:ext>
            </a:extLst>
          </p:cNvPr>
          <p:cNvSpPr txBox="1"/>
          <p:nvPr/>
        </p:nvSpPr>
        <p:spPr>
          <a:xfrm>
            <a:off x="10520530" y="5397283"/>
            <a:ext cx="23953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000" b="1"/>
              <a:t>Kisa Zahra</a:t>
            </a:r>
          </a:p>
        </p:txBody>
      </p:sp>
    </p:spTree>
    <p:extLst>
      <p:ext uri="{BB962C8B-B14F-4D97-AF65-F5344CB8AC3E}">
        <p14:creationId xmlns:p14="http://schemas.microsoft.com/office/powerpoint/2010/main" val="29909925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A88B8BCC-F111-494E-886A-C0AD7AD7DD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6005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F3B53473-90ED-A141-9C0C-19FEEE2CD4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0649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31C7791C-9F13-164A-BA4C-CE8FAF1A0F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7907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0FE98D76-46E2-7D40-BA73-7D4D44F604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8989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865F256F-CF5D-5944-AA03-03638DB25C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7924"/>
            <a:ext cx="12192000" cy="6885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7894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EA381799-9121-364D-A8F0-D33957EF69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4347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1FA91087-0313-B241-A36F-2BAC9FF63B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1117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672E4E13-D406-1A49-9EF0-84D24FA8A6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945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75D994A6-B454-5C46-970C-7DD4929EB0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1037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270E3538-BC13-9D4A-9598-2D635A6DAE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235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>
            <a:extLst>
              <a:ext uri="{FF2B5EF4-FFF2-40B4-BE49-F238E27FC236}">
                <a16:creationId xmlns:a16="http://schemas.microsoft.com/office/drawing/2014/main" id="{C8E79506-C2E3-5F41-A150-094D64DE35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921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0018403F-E49C-8D41-89D8-9EBC94D0F8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028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8909BBC8-8076-3E47-8AD2-4D61ABD3C7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861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640CB749-AE4B-934D-A52D-4BA434AA68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6882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8447ADE3-5794-8A46-BFBF-39FCFB6DE3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1552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19655C81-5407-2A4E-BA45-C824E1B6CE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33011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8162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E8454398-CF5F-E548-ACA7-7114FBBF2C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3051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201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67ED324E-7C7F-B240-8D22-521A12D764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589138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19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Vapor Trail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Unknown User</dc:creator>
  <cp:lastModifiedBy>Unknown User</cp:lastModifiedBy>
  <cp:revision>2</cp:revision>
  <dcterms:created xsi:type="dcterms:W3CDTF">2020-04-05T23:21:49Z</dcterms:created>
  <dcterms:modified xsi:type="dcterms:W3CDTF">2020-04-05T23:42:29Z</dcterms:modified>
</cp:coreProperties>
</file>